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5" r:id="rId5"/>
    <p:sldId id="266" r:id="rId6"/>
    <p:sldId id="272" r:id="rId7"/>
    <p:sldId id="267" r:id="rId8"/>
    <p:sldId id="268" r:id="rId9"/>
    <p:sldId id="273" r:id="rId10"/>
    <p:sldId id="274" r:id="rId11"/>
    <p:sldId id="275" r:id="rId12"/>
    <p:sldId id="276" r:id="rId13"/>
    <p:sldId id="26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7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5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9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0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5768-BE04-427A-AC45-CD3529756F6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A605-6D5D-4243-9CBD-367EEA07A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tewardship@nazarene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304800"/>
            <a:ext cx="7772400" cy="5584825"/>
          </a:xfrm>
        </p:spPr>
        <p:txBody>
          <a:bodyPr>
            <a:normAutofit/>
          </a:bodyPr>
          <a:lstStyle/>
          <a:p>
            <a:r>
              <a:rPr lang="en-US" sz="9600" dirty="0"/>
              <a:t>LINKS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 to send in your </a:t>
            </a:r>
            <a:br>
              <a:rPr lang="en-US" dirty="0"/>
            </a:br>
            <a:r>
              <a:rPr lang="en-US" dirty="0"/>
              <a:t>LINKS cash donations.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5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CCAF-CD86-43B9-9BF0-57C8BD4E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on “Write In”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224EE-1836-4801-AD73-093E7C2F2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8800"/>
            <a:ext cx="3371850" cy="47434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1DF7E2-21D1-42FD-9E6A-53FA83085D16}"/>
              </a:ext>
            </a:extLst>
          </p:cNvPr>
          <p:cNvCxnSpPr/>
          <p:nvPr/>
        </p:nvCxnSpPr>
        <p:spPr>
          <a:xfrm flipH="1">
            <a:off x="4953000" y="2667000"/>
            <a:ext cx="2362200" cy="259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88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CA92A-EB01-4F99-9D50-408002BB0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1"/>
            <a:ext cx="8229600" cy="2514600"/>
          </a:xfrm>
        </p:spPr>
        <p:txBody>
          <a:bodyPr/>
          <a:lstStyle/>
          <a:p>
            <a:r>
              <a:rPr lang="en-US" dirty="0"/>
              <a:t>Write-in Memo: be specific – LINKS - name, amount, and what it’s for - love gift, birthday, Christmas, etc.</a:t>
            </a:r>
          </a:p>
          <a:p>
            <a:r>
              <a:rPr lang="en-US" dirty="0"/>
              <a:t>Write-in $: enter total amount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46B61B-310A-4357-9682-A69C85D41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3657600"/>
            <a:ext cx="61150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3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F413C-8ACF-43C6-A37C-75973CD1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274638"/>
            <a:ext cx="2743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Account information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93AED7-A287-484E-B0AD-4AB38BAB7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846138"/>
            <a:ext cx="2590922" cy="591811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BBE1231-4D1B-4DE6-9FB8-F7B79FABB84F}"/>
              </a:ext>
            </a:extLst>
          </p:cNvPr>
          <p:cNvCxnSpPr/>
          <p:nvPr/>
        </p:nvCxnSpPr>
        <p:spPr>
          <a:xfrm flipH="1">
            <a:off x="5029200" y="685800"/>
            <a:ext cx="1676400" cy="731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66AD82E-1E8B-4440-A14A-37513B0BD6F0}"/>
              </a:ext>
            </a:extLst>
          </p:cNvPr>
          <p:cNvCxnSpPr/>
          <p:nvPr/>
        </p:nvCxnSpPr>
        <p:spPr>
          <a:xfrm flipH="1">
            <a:off x="5029200" y="5334000"/>
            <a:ext cx="22098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16A30C-C00B-46E0-9EA1-C356B5A42172}"/>
              </a:ext>
            </a:extLst>
          </p:cNvPr>
          <p:cNvCxnSpPr/>
          <p:nvPr/>
        </p:nvCxnSpPr>
        <p:spPr>
          <a:xfrm flipH="1">
            <a:off x="5181600" y="2057400"/>
            <a:ext cx="106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AD0B67-DCEE-4C6D-A605-ADF49FDCB3F0}"/>
              </a:ext>
            </a:extLst>
          </p:cNvPr>
          <p:cNvSpPr txBox="1"/>
          <p:nvPr/>
        </p:nvSpPr>
        <p:spPr>
          <a:xfrm>
            <a:off x="6248400" y="1828800"/>
            <a:ext cx="266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Make sure it is the correct year being accounted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AD787C-165E-4C52-BF34-C88812EBF868}"/>
              </a:ext>
            </a:extLst>
          </p:cNvPr>
          <p:cNvSpPr txBox="1"/>
          <p:nvPr/>
        </p:nvSpPr>
        <p:spPr>
          <a:xfrm>
            <a:off x="6477000" y="4992803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Click Continue</a:t>
            </a:r>
          </a:p>
        </p:txBody>
      </p:sp>
    </p:spTree>
    <p:extLst>
      <p:ext uri="{BB962C8B-B14F-4D97-AF65-F5344CB8AC3E}">
        <p14:creationId xmlns:p14="http://schemas.microsoft.com/office/powerpoint/2010/main" val="570273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17091-641E-4805-B8E6-E3203B252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 on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6D9AE-145A-433C-829D-30CDA1055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>
                <a:solidFill>
                  <a:srgbClr val="3B3B3B"/>
                </a:solidFill>
                <a:latin typeface="Helvetica" panose="020B0604020202020204" pitchFamily="34" charset="0"/>
              </a:rPr>
              <a:t>http://nmi.nazarene.org/10012/story.html</a:t>
            </a:r>
          </a:p>
          <a:p>
            <a:r>
              <a:rPr lang="en-US" dirty="0"/>
              <a:t>If you have an “employee” serving in CAA, you may still send in your donation the same way. “FTM” is a secure site. But please still take precautions using first names.</a:t>
            </a:r>
          </a:p>
        </p:txBody>
      </p:sp>
    </p:spTree>
    <p:extLst>
      <p:ext uri="{BB962C8B-B14F-4D97-AF65-F5344CB8AC3E}">
        <p14:creationId xmlns:p14="http://schemas.microsoft.com/office/powerpoint/2010/main" val="69662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5C58-20D5-40C4-A276-2B32B6DA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should our church's LINKS cash donation be handled?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400D1-F95B-435D-B216-078BBD256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7200" dirty="0"/>
              <a:t> 2 – ways</a:t>
            </a:r>
          </a:p>
          <a:p>
            <a:pPr marL="0" indent="0" algn="ctr" fontAlgn="base">
              <a:buNone/>
            </a:pPr>
            <a:endParaRPr lang="en-US" sz="4000" dirty="0"/>
          </a:p>
          <a:p>
            <a:pPr marL="0" indent="0" algn="ctr" fontAlgn="base">
              <a:buNone/>
            </a:pPr>
            <a:r>
              <a:rPr lang="en-US" sz="4000" dirty="0"/>
              <a:t>Snail Mail</a:t>
            </a:r>
          </a:p>
          <a:p>
            <a:pPr marL="0" indent="0" algn="ctr" fontAlgn="base">
              <a:buNone/>
            </a:pPr>
            <a:r>
              <a:rPr lang="en-US" sz="4000" dirty="0"/>
              <a:t>OR</a:t>
            </a:r>
          </a:p>
          <a:p>
            <a:pPr marL="0" indent="0" algn="ctr" fontAlgn="base">
              <a:buNone/>
            </a:pPr>
            <a:r>
              <a:rPr lang="en-US" sz="4000" dirty="0"/>
              <a:t>Electronically</a:t>
            </a:r>
          </a:p>
        </p:txBody>
      </p:sp>
    </p:spTree>
    <p:extLst>
      <p:ext uri="{BB962C8B-B14F-4D97-AF65-F5344CB8AC3E}">
        <p14:creationId xmlns:p14="http://schemas.microsoft.com/office/powerpoint/2010/main" val="234166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1321D-8AB6-4828-8109-9E99F0432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94" y="5334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Please do not send money directly to the missionary.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may never reach them, and money is sometimes difficult to exchange in some world areas.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the missionary's name on the check, as well as what it's for (cash donation, birthday, Christmas, anniversary, etc.).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Money cannot be credited properly without the missionary's name (or church name).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0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92EE-C610-4CE6-A8FE-E4995D5D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/>
          <a:lstStyle/>
          <a:p>
            <a:r>
              <a:rPr lang="en-US" dirty="0"/>
              <a:t>Snail 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43303-4375-41D3-83CF-51C7E3DD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446"/>
            <a:ext cx="8229600" cy="5691554"/>
          </a:xfrm>
        </p:spPr>
        <p:txBody>
          <a:bodyPr>
            <a:normAutofit/>
          </a:bodyPr>
          <a:lstStyle/>
          <a:p>
            <a:r>
              <a:rPr lang="en-US" dirty="0"/>
              <a:t>Make the check payable to:</a:t>
            </a:r>
          </a:p>
          <a:p>
            <a:pPr marL="0" indent="0">
              <a:buNone/>
            </a:pPr>
            <a:r>
              <a:rPr lang="en-US" dirty="0"/>
              <a:t> "General Treasurer"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Mail it to: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/>
              <a:t>Global Treasury Services</a:t>
            </a:r>
          </a:p>
          <a:p>
            <a:pPr marL="0" indent="0">
              <a:buNone/>
            </a:pPr>
            <a:r>
              <a:rPr lang="en-US" dirty="0"/>
              <a:t>Church of the Nazarene</a:t>
            </a:r>
            <a:br>
              <a:rPr lang="en-US" dirty="0"/>
            </a:br>
            <a:r>
              <a:rPr lang="en-US" dirty="0"/>
              <a:t>P.O. Box 843116</a:t>
            </a:r>
            <a:br>
              <a:rPr lang="en-US" dirty="0"/>
            </a:br>
            <a:r>
              <a:rPr lang="en-US" dirty="0"/>
              <a:t>Kansas City, MO 64184-3116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3374-F11C-4741-8CD0-73FF1029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Electronically </a:t>
            </a:r>
            <a:br>
              <a:rPr lang="en-US" dirty="0"/>
            </a:br>
            <a:r>
              <a:rPr lang="en-US" dirty="0"/>
              <a:t>“Funding the Mission”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311A1-A65A-41B5-8248-D206271B3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/>
          <a:lstStyle/>
          <a:p>
            <a:r>
              <a:rPr lang="en-US" dirty="0" err="1"/>
              <a:t>www:fundingthemission.org</a:t>
            </a:r>
            <a:endParaRPr lang="en-US" dirty="0"/>
          </a:p>
          <a:p>
            <a:r>
              <a:rPr lang="en-US" dirty="0"/>
              <a:t>Your local treasurer is probably already using “Funding the Mission”.</a:t>
            </a:r>
          </a:p>
          <a:p>
            <a:r>
              <a:rPr lang="en-US" dirty="0"/>
              <a:t>If not they will need to set up an account by contacting your district office or email </a:t>
            </a:r>
            <a:r>
              <a:rPr lang="en-US" dirty="0">
                <a:hlinkClick r:id="rId2"/>
              </a:rPr>
              <a:t>stewardship@nazarene.org</a:t>
            </a:r>
            <a:r>
              <a:rPr lang="en-US" dirty="0"/>
              <a:t> or</a:t>
            </a:r>
          </a:p>
          <a:p>
            <a:pPr marL="0" indent="0">
              <a:buNone/>
            </a:pPr>
            <a:r>
              <a:rPr lang="en-US" dirty="0"/>
              <a:t>    call 800-544-8413.</a:t>
            </a:r>
          </a:p>
        </p:txBody>
      </p:sp>
    </p:spTree>
    <p:extLst>
      <p:ext uri="{BB962C8B-B14F-4D97-AF65-F5344CB8AC3E}">
        <p14:creationId xmlns:p14="http://schemas.microsoft.com/office/powerpoint/2010/main" val="286475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1447-BA32-4CC0-9268-E3D26D35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www:fundingthemission.org</a:t>
            </a:r>
            <a:br>
              <a:rPr lang="en-US" dirty="0"/>
            </a:br>
            <a:r>
              <a:rPr lang="en-US" dirty="0"/>
              <a:t>Login screen</a:t>
            </a:r>
            <a:br>
              <a:rPr lang="en-US" dirty="0"/>
            </a:br>
            <a:r>
              <a:rPr lang="en-US" dirty="0"/>
              <a:t>Enter your email address and password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3CBF4B0-33E6-4A5A-9604-2684F8CF8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271" y="2819400"/>
            <a:ext cx="8229600" cy="377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62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5D1C-6F2F-419E-83F3-036931B4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Click on contributions (lower left side)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5D4DEB-7E14-4BFE-B55E-4215414D1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58627"/>
            <a:ext cx="8229600" cy="360910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2ADC678-8560-45EA-A2CA-8BC1B989D13C}"/>
              </a:ext>
            </a:extLst>
          </p:cNvPr>
          <p:cNvCxnSpPr/>
          <p:nvPr/>
        </p:nvCxnSpPr>
        <p:spPr>
          <a:xfrm flipV="1">
            <a:off x="2209800" y="4953000"/>
            <a:ext cx="9906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73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DD743-4A7D-4EBF-BE4A-75ACCEFF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on “Make a Contribution”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5D4D55-713C-4BDD-823D-FAE658849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35814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F859DC-5003-4EB7-BDE7-FB91B23AAF44}"/>
              </a:ext>
            </a:extLst>
          </p:cNvPr>
          <p:cNvCxnSpPr/>
          <p:nvPr/>
        </p:nvCxnSpPr>
        <p:spPr>
          <a:xfrm flipV="1">
            <a:off x="5181600" y="3810000"/>
            <a:ext cx="2057400" cy="228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52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AF4B-5B88-47F4-BF53-E8144E1D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on “Mission Specials”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7714D0-7BCE-4F34-A4FE-FC65CD36E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5859" y="1600200"/>
            <a:ext cx="5452282" cy="452596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ED5AA6D-FCCC-439E-B1AE-B58822935B87}"/>
              </a:ext>
            </a:extLst>
          </p:cNvPr>
          <p:cNvCxnSpPr/>
          <p:nvPr/>
        </p:nvCxnSpPr>
        <p:spPr>
          <a:xfrm flipH="1">
            <a:off x="3886200" y="2209800"/>
            <a:ext cx="23622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71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13198</TotalTime>
  <Words>272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LINKS  How to send in your  LINKS cash donations.  </vt:lpstr>
      <vt:lpstr>How should our church's LINKS cash donation be handled? </vt:lpstr>
      <vt:lpstr>PowerPoint Presentation</vt:lpstr>
      <vt:lpstr>Snail Mail</vt:lpstr>
      <vt:lpstr>Electronically  “Funding the Mission”</vt:lpstr>
      <vt:lpstr>www:fundingthemission.org Login screen Enter your email address and password </vt:lpstr>
      <vt:lpstr>Click on contributions (lower left side)</vt:lpstr>
      <vt:lpstr>Click on “Make a Contribution”</vt:lpstr>
      <vt:lpstr>Click on “Mission Specials”</vt:lpstr>
      <vt:lpstr>Click on “Write In”</vt:lpstr>
      <vt:lpstr>PowerPoint Presentation</vt:lpstr>
      <vt:lpstr>Account information</vt:lpstr>
      <vt:lpstr>For more information on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15-16 Children’s Mission Project AIDS Orphans and Caregivers Support Goal:  $3000</dc:title>
  <dc:creator>Meme</dc:creator>
  <cp:lastModifiedBy>Debbie1225</cp:lastModifiedBy>
  <cp:revision>38</cp:revision>
  <cp:lastPrinted>2017-06-07T00:24:52Z</cp:lastPrinted>
  <dcterms:created xsi:type="dcterms:W3CDTF">2015-08-12T21:58:36Z</dcterms:created>
  <dcterms:modified xsi:type="dcterms:W3CDTF">2017-10-18T19:40:56Z</dcterms:modified>
</cp:coreProperties>
</file>